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 id="258" r:id="rId3"/>
    <p:sldId id="262" r:id="rId4"/>
    <p:sldId id="259" r:id="rId5"/>
    <p:sldId id="260" r:id="rId6"/>
    <p:sldId id="261" r:id="rId7"/>
    <p:sldId id="256" r:id="rId8"/>
    <p:sldId id="264" r:id="rId9"/>
    <p:sldId id="263" r:id="rId10"/>
    <p:sldId id="265" r:id="rId11"/>
    <p:sldId id="266" r:id="rId12"/>
    <p:sldId id="267" r:id="rId13"/>
    <p:sldId id="268" r:id="rId14"/>
  </p:sldIdLst>
  <p:sldSz cx="9144000" cy="6858000" type="screen4x3"/>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2" d="100"/>
          <a:sy n="112" d="100"/>
        </p:scale>
        <p:origin x="-912" y="-16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8" name="TextBox 7"/>
          <p:cNvSpPr txBox="1"/>
          <p:nvPr/>
        </p:nvSpPr>
        <p:spPr>
          <a:xfrm>
            <a:off x="1828800" y="3159760"/>
            <a:ext cx="457200" cy="1034129"/>
          </a:xfrm>
          <a:prstGeom prst="rect">
            <a:avLst/>
          </a:prstGeom>
          <a:noFill/>
        </p:spPr>
        <p:txBody>
          <a:bodyPr wrap="square" lIns="0" tIns="9144" rIns="0" bIns="9144" rtlCol="0" anchor="ctr" anchorCtr="0">
            <a:spAutoFit/>
          </a:bodyPr>
          <a:lstStyle/>
          <a:p>
            <a:r>
              <a:rPr lang="en-US" sz="6600" dirty="0" smtClean="0">
                <a:effectLst>
                  <a:outerShdw blurRad="38100" dist="38100" dir="2700000" algn="tl">
                    <a:srgbClr val="000000">
                      <a:alpha val="43137"/>
                    </a:srgbClr>
                  </a:outerShdw>
                </a:effectLst>
                <a:latin typeface="+mn-lt"/>
              </a:rPr>
              <a:t>{</a:t>
            </a:r>
            <a:endParaRPr lang="en-US" sz="6600" dirty="0">
              <a:effectLst>
                <a:outerShdw blurRad="38100" dist="38100" dir="2700000" algn="tl">
                  <a:srgbClr val="000000">
                    <a:alpha val="43137"/>
                  </a:srgbClr>
                </a:outerShdw>
              </a:effectLst>
              <a:latin typeface="+mn-lt"/>
            </a:endParaRPr>
          </a:p>
        </p:txBody>
      </p:sp>
      <p:sp>
        <p:nvSpPr>
          <p:cNvPr id="2" name="Title 1"/>
          <p:cNvSpPr>
            <a:spLocks noGrp="1"/>
          </p:cNvSpPr>
          <p:nvPr>
            <p:ph type="ctrTitle"/>
          </p:nvPr>
        </p:nvSpPr>
        <p:spPr>
          <a:xfrm>
            <a:off x="777240" y="1219200"/>
            <a:ext cx="7543800" cy="2152650"/>
          </a:xfrm>
        </p:spPr>
        <p:txBody>
          <a:bodyPr>
            <a:noAutofit/>
          </a:bodyPr>
          <a:lstStyle>
            <a:lvl1pPr>
              <a:defRPr sz="6000">
                <a:solidFill>
                  <a:schemeClr val="tx1"/>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133600" y="3375491"/>
            <a:ext cx="6172200" cy="685800"/>
          </a:xfrm>
        </p:spPr>
        <p:txBody>
          <a:bodyPr anchor="ct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15" name="Date Placeholder 14"/>
          <p:cNvSpPr>
            <a:spLocks noGrp="1"/>
          </p:cNvSpPr>
          <p:nvPr>
            <p:ph type="dt" sz="half" idx="10"/>
          </p:nvPr>
        </p:nvSpPr>
        <p:spPr/>
        <p:txBody>
          <a:bodyPr/>
          <a:lstStyle/>
          <a:p>
            <a:fld id="{B0C77601-E6C1-43D0-85D2-1D978964ED13}" type="datetimeFigureOut">
              <a:rPr lang="es-AR" smtClean="0"/>
              <a:t>11/11/2018</a:t>
            </a:fld>
            <a:endParaRPr lang="es-AR"/>
          </a:p>
        </p:txBody>
      </p:sp>
      <p:sp>
        <p:nvSpPr>
          <p:cNvPr id="16" name="Slide Number Placeholder 15"/>
          <p:cNvSpPr>
            <a:spLocks noGrp="1"/>
          </p:cNvSpPr>
          <p:nvPr>
            <p:ph type="sldNum" sz="quarter" idx="11"/>
          </p:nvPr>
        </p:nvSpPr>
        <p:spPr/>
        <p:txBody>
          <a:bodyPr/>
          <a:lstStyle/>
          <a:p>
            <a:fld id="{726234C9-3930-47F2-B35C-DD1B47F6CB44}" type="slidenum">
              <a:rPr lang="es-AR" smtClean="0"/>
              <a:t>‹Nº›</a:t>
            </a:fld>
            <a:endParaRPr lang="es-AR"/>
          </a:p>
        </p:txBody>
      </p:sp>
      <p:sp>
        <p:nvSpPr>
          <p:cNvPr id="17" name="Footer Placeholder 16"/>
          <p:cNvSpPr>
            <a:spLocks noGrp="1"/>
          </p:cNvSpPr>
          <p:nvPr>
            <p:ph type="ftr" sz="quarter" idx="12"/>
          </p:nvPr>
        </p:nvSpPr>
        <p:spPr/>
        <p:txBody>
          <a:bodyPr/>
          <a:lstStyle/>
          <a:p>
            <a:endParaRPr lang="es-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2133600" y="685801"/>
            <a:ext cx="5791200" cy="3505199"/>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B0C77601-E6C1-43D0-85D2-1D978964ED13}" type="datetimeFigureOut">
              <a:rPr lang="es-AR" smtClean="0"/>
              <a:t>11/11/2018</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726234C9-3930-47F2-B35C-DD1B47F6CB44}" type="slidenum">
              <a:rPr lang="es-AR" smtClean="0"/>
              <a:t>‹Nº›</a:t>
            </a:fld>
            <a:endParaRPr lang="es-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09600" y="609601"/>
            <a:ext cx="2133600" cy="5181600"/>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2895600" y="685801"/>
            <a:ext cx="5029200" cy="4572000"/>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0C77601-E6C1-43D0-85D2-1D978964ED13}" type="datetimeFigureOut">
              <a:rPr lang="es-AR" smtClean="0"/>
              <a:t>11/11/2018</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726234C9-3930-47F2-B35C-DD1B47F6CB44}" type="slidenum">
              <a:rPr lang="es-AR" smtClean="0"/>
              <a:t>‹Nº›</a:t>
            </a:fld>
            <a:endParaRPr lang="es-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13" name="Title 12"/>
          <p:cNvSpPr>
            <a:spLocks noGrp="1"/>
          </p:cNvSpPr>
          <p:nvPr>
            <p:ph type="title"/>
          </p:nvPr>
        </p:nvSpPr>
        <p:spPr/>
        <p:txBody>
          <a:bodyPr/>
          <a:lstStyle/>
          <a:p>
            <a:r>
              <a:rPr lang="es-ES" smtClean="0"/>
              <a:t>Haga clic para modificar el estilo de título del patrón</a:t>
            </a:r>
            <a:endParaRPr lang="en-US"/>
          </a:p>
        </p:txBody>
      </p:sp>
      <p:sp>
        <p:nvSpPr>
          <p:cNvPr id="14" name="Date Placeholder 13"/>
          <p:cNvSpPr>
            <a:spLocks noGrp="1"/>
          </p:cNvSpPr>
          <p:nvPr>
            <p:ph type="dt" sz="half" idx="10"/>
          </p:nvPr>
        </p:nvSpPr>
        <p:spPr/>
        <p:txBody>
          <a:bodyPr/>
          <a:lstStyle/>
          <a:p>
            <a:fld id="{B0C77601-E6C1-43D0-85D2-1D978964ED13}" type="datetimeFigureOut">
              <a:rPr lang="es-AR" smtClean="0"/>
              <a:t>11/11/2018</a:t>
            </a:fld>
            <a:endParaRPr lang="es-AR"/>
          </a:p>
        </p:txBody>
      </p:sp>
      <p:sp>
        <p:nvSpPr>
          <p:cNvPr id="15" name="Slide Number Placeholder 14"/>
          <p:cNvSpPr>
            <a:spLocks noGrp="1"/>
          </p:cNvSpPr>
          <p:nvPr>
            <p:ph type="sldNum" sz="quarter" idx="11"/>
          </p:nvPr>
        </p:nvSpPr>
        <p:spPr/>
        <p:txBody>
          <a:bodyPr/>
          <a:lstStyle/>
          <a:p>
            <a:fld id="{726234C9-3930-47F2-B35C-DD1B47F6CB44}" type="slidenum">
              <a:rPr lang="es-AR" smtClean="0"/>
              <a:t>‹Nº›</a:t>
            </a:fld>
            <a:endParaRPr lang="es-AR"/>
          </a:p>
        </p:txBody>
      </p:sp>
      <p:sp>
        <p:nvSpPr>
          <p:cNvPr id="16" name="Footer Placeholder 15"/>
          <p:cNvSpPr>
            <a:spLocks noGrp="1"/>
          </p:cNvSpPr>
          <p:nvPr>
            <p:ph type="ftr" sz="quarter" idx="12"/>
          </p:nvPr>
        </p:nvSpPr>
        <p:spPr/>
        <p:txBody>
          <a:bodyPr/>
          <a:lstStyle/>
          <a:p>
            <a:endParaRPr lang="es-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8" name="TextBox 7"/>
          <p:cNvSpPr txBox="1"/>
          <p:nvPr/>
        </p:nvSpPr>
        <p:spPr>
          <a:xfrm>
            <a:off x="4267200" y="4074497"/>
            <a:ext cx="457200" cy="1015663"/>
          </a:xfrm>
          <a:prstGeom prst="rect">
            <a:avLst/>
          </a:prstGeom>
          <a:noFill/>
        </p:spPr>
        <p:txBody>
          <a:bodyPr wrap="square" lIns="0" tIns="0" rIns="0" bIns="0" rtlCol="0" anchor="t" anchorCtr="0">
            <a:spAutoFit/>
          </a:bodyPr>
          <a:lstStyle/>
          <a:p>
            <a:r>
              <a:rPr lang="en-US" sz="6600" dirty="0" smtClean="0">
                <a:effectLst>
                  <a:outerShdw blurRad="38100" dist="38100" dir="2700000" algn="tl">
                    <a:srgbClr val="000000">
                      <a:alpha val="43137"/>
                    </a:srgbClr>
                  </a:outerShdw>
                </a:effectLst>
                <a:latin typeface="+mn-lt"/>
              </a:rPr>
              <a:t>{</a:t>
            </a:r>
            <a:endParaRPr lang="en-US" sz="6600" dirty="0">
              <a:effectLst>
                <a:outerShdw blurRad="38100" dist="38100" dir="2700000" algn="tl">
                  <a:srgbClr val="000000">
                    <a:alpha val="43137"/>
                  </a:srgbClr>
                </a:outerShdw>
              </a:effectLst>
              <a:latin typeface="+mn-lt"/>
            </a:endParaRPr>
          </a:p>
        </p:txBody>
      </p:sp>
      <p:sp>
        <p:nvSpPr>
          <p:cNvPr id="3" name="Text Placeholder 2"/>
          <p:cNvSpPr>
            <a:spLocks noGrp="1"/>
          </p:cNvSpPr>
          <p:nvPr>
            <p:ph type="body" idx="1"/>
          </p:nvPr>
        </p:nvSpPr>
        <p:spPr>
          <a:xfrm>
            <a:off x="4572000" y="4267368"/>
            <a:ext cx="3733800" cy="731520"/>
          </a:xfrm>
        </p:spPr>
        <p:txBody>
          <a:bodyPr anchor="ctr">
            <a:normAutofit/>
          </a:bodyPr>
          <a:lstStyle>
            <a:lvl1pPr marL="0" indent="0">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12" name="Date Placeholder 11"/>
          <p:cNvSpPr>
            <a:spLocks noGrp="1"/>
          </p:cNvSpPr>
          <p:nvPr>
            <p:ph type="dt" sz="half" idx="10"/>
          </p:nvPr>
        </p:nvSpPr>
        <p:spPr/>
        <p:txBody>
          <a:bodyPr/>
          <a:lstStyle/>
          <a:p>
            <a:fld id="{B0C77601-E6C1-43D0-85D2-1D978964ED13}" type="datetimeFigureOut">
              <a:rPr lang="es-AR" smtClean="0"/>
              <a:t>11/11/2018</a:t>
            </a:fld>
            <a:endParaRPr lang="es-AR"/>
          </a:p>
        </p:txBody>
      </p:sp>
      <p:sp>
        <p:nvSpPr>
          <p:cNvPr id="13" name="Slide Number Placeholder 12"/>
          <p:cNvSpPr>
            <a:spLocks noGrp="1"/>
          </p:cNvSpPr>
          <p:nvPr>
            <p:ph type="sldNum" sz="quarter" idx="11"/>
          </p:nvPr>
        </p:nvSpPr>
        <p:spPr/>
        <p:txBody>
          <a:bodyPr/>
          <a:lstStyle/>
          <a:p>
            <a:fld id="{726234C9-3930-47F2-B35C-DD1B47F6CB44}" type="slidenum">
              <a:rPr lang="es-AR" smtClean="0"/>
              <a:t>‹Nº›</a:t>
            </a:fld>
            <a:endParaRPr lang="es-AR"/>
          </a:p>
        </p:txBody>
      </p:sp>
      <p:sp>
        <p:nvSpPr>
          <p:cNvPr id="14" name="Footer Placeholder 13"/>
          <p:cNvSpPr>
            <a:spLocks noGrp="1"/>
          </p:cNvSpPr>
          <p:nvPr>
            <p:ph type="ftr" sz="quarter" idx="12"/>
          </p:nvPr>
        </p:nvSpPr>
        <p:spPr/>
        <p:txBody>
          <a:bodyPr/>
          <a:lstStyle/>
          <a:p>
            <a:endParaRPr lang="es-AR"/>
          </a:p>
        </p:txBody>
      </p:sp>
      <p:sp>
        <p:nvSpPr>
          <p:cNvPr id="4" name="Title 3"/>
          <p:cNvSpPr>
            <a:spLocks noGrp="1"/>
          </p:cNvSpPr>
          <p:nvPr>
            <p:ph type="title"/>
          </p:nvPr>
        </p:nvSpPr>
        <p:spPr>
          <a:xfrm>
            <a:off x="2286000" y="1905000"/>
            <a:ext cx="6035040" cy="2350008"/>
          </a:xfrm>
        </p:spPr>
        <p:txBody>
          <a:bodyPr/>
          <a:lstStyle>
            <a:lvl1pPr marL="0" algn="l" defTabSz="914400" rtl="0" eaLnBrk="1" latinLnBrk="0" hangingPunct="1">
              <a:spcBef>
                <a:spcPct val="0"/>
              </a:spcBef>
              <a:buNone/>
              <a:defRPr lang="en-US" sz="5400" b="0" kern="1200" cap="none" dirty="0" smtClean="0">
                <a:solidFill>
                  <a:schemeClr val="tx1"/>
                </a:solidFill>
                <a:effectLst>
                  <a:outerShdw blurRad="38100" dist="38100" dir="2700000" algn="tl">
                    <a:srgbClr val="000000">
                      <a:alpha val="43137"/>
                    </a:srgbClr>
                  </a:outerShdw>
                </a:effectLst>
                <a:latin typeface="+mj-lt"/>
                <a:ea typeface="+mj-ea"/>
                <a:cs typeface="+mj-cs"/>
              </a:defRPr>
            </a:lvl1pPr>
          </a:lstStyle>
          <a:p>
            <a:r>
              <a:rPr lang="es-ES" smtClean="0"/>
              <a:t>Haga clic para modificar el estilo de título del patrón</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p>
            <a:fld id="{B0C77601-E6C1-43D0-85D2-1D978964ED13}" type="datetimeFigureOut">
              <a:rPr lang="es-AR" smtClean="0"/>
              <a:t>11/11/2018</a:t>
            </a:fld>
            <a:endParaRPr lang="es-AR"/>
          </a:p>
        </p:txBody>
      </p:sp>
      <p:sp>
        <p:nvSpPr>
          <p:cNvPr id="9" name="Slide Number Placeholder 8"/>
          <p:cNvSpPr>
            <a:spLocks noGrp="1"/>
          </p:cNvSpPr>
          <p:nvPr>
            <p:ph type="sldNum" sz="quarter" idx="11"/>
          </p:nvPr>
        </p:nvSpPr>
        <p:spPr/>
        <p:txBody>
          <a:bodyPr/>
          <a:lstStyle/>
          <a:p>
            <a:fld id="{726234C9-3930-47F2-B35C-DD1B47F6CB44}" type="slidenum">
              <a:rPr lang="es-AR" smtClean="0"/>
              <a:t>‹Nº›</a:t>
            </a:fld>
            <a:endParaRPr lang="es-AR"/>
          </a:p>
        </p:txBody>
      </p:sp>
      <p:sp>
        <p:nvSpPr>
          <p:cNvPr id="10" name="Footer Placeholder 9"/>
          <p:cNvSpPr>
            <a:spLocks noGrp="1"/>
          </p:cNvSpPr>
          <p:nvPr>
            <p:ph type="ftr" sz="quarter" idx="12"/>
          </p:nvPr>
        </p:nvSpPr>
        <p:spPr/>
        <p:txBody>
          <a:bodyPr/>
          <a:lstStyle/>
          <a:p>
            <a:endParaRPr lang="es-AR"/>
          </a:p>
        </p:txBody>
      </p:sp>
      <p:sp>
        <p:nvSpPr>
          <p:cNvPr id="11" name="Title 10"/>
          <p:cNvSpPr>
            <a:spLocks noGrp="1"/>
          </p:cNvSpPr>
          <p:nvPr>
            <p:ph type="title"/>
          </p:nvPr>
        </p:nvSpPr>
        <p:spPr/>
        <p:txBody>
          <a:bodyPr/>
          <a:lstStyle/>
          <a:p>
            <a:r>
              <a:rPr lang="es-ES" smtClean="0"/>
              <a:t>Haga clic para modificar el estilo de título del patrón</a:t>
            </a:r>
            <a:endParaRPr lang="en-US" dirty="0"/>
          </a:p>
        </p:txBody>
      </p:sp>
      <p:sp>
        <p:nvSpPr>
          <p:cNvPr id="5" name="Content Placeholder 4"/>
          <p:cNvSpPr>
            <a:spLocks noGrp="1"/>
          </p:cNvSpPr>
          <p:nvPr>
            <p:ph sz="quarter" idx="13"/>
          </p:nvPr>
        </p:nvSpPr>
        <p:spPr>
          <a:xfrm>
            <a:off x="1344168" y="658368"/>
            <a:ext cx="3273552" cy="34290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Content Placeholder 6"/>
          <p:cNvSpPr>
            <a:spLocks noGrp="1"/>
          </p:cNvSpPr>
          <p:nvPr>
            <p:ph sz="quarter" idx="14"/>
          </p:nvPr>
        </p:nvSpPr>
        <p:spPr>
          <a:xfrm>
            <a:off x="5029200" y="658368"/>
            <a:ext cx="3273552" cy="3432175"/>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41120" y="661976"/>
            <a:ext cx="3273552" cy="639762"/>
          </a:xfrm>
        </p:spPr>
        <p:txBody>
          <a:bodyPr anchor="ctr">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344168" y="1371600"/>
            <a:ext cx="3276600" cy="2743200"/>
          </a:xfrm>
        </p:spPr>
        <p:txBody>
          <a:bodyPr anchor="t"/>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029200" y="661976"/>
            <a:ext cx="3273552" cy="639762"/>
          </a:xfrm>
        </p:spPr>
        <p:txBody>
          <a:bodyPr anchor="ctr">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5029200" y="1371600"/>
            <a:ext cx="3273552" cy="2743200"/>
          </a:xfrm>
        </p:spPr>
        <p:txBody>
          <a:bodyPr anchor="t"/>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13" name="TextBox 12"/>
          <p:cNvSpPr txBox="1"/>
          <p:nvPr/>
        </p:nvSpPr>
        <p:spPr>
          <a:xfrm>
            <a:off x="1056640" y="520192"/>
            <a:ext cx="457200" cy="923330"/>
          </a:xfrm>
          <a:prstGeom prst="rect">
            <a:avLst/>
          </a:prstGeom>
          <a:noFill/>
        </p:spPr>
        <p:txBody>
          <a:bodyPr wrap="square" lIns="0" tIns="0" rIns="0" bIns="0" rtlCol="0" anchor="t" anchorCtr="0">
            <a:spAutoFit/>
          </a:bodyPr>
          <a:lstStyle/>
          <a:p>
            <a:r>
              <a:rPr lang="en-US" sz="6000" dirty="0" smtClean="0">
                <a:effectLst>
                  <a:outerShdw blurRad="38100" dist="38100" dir="2700000" algn="tl">
                    <a:srgbClr val="000000">
                      <a:alpha val="43137"/>
                    </a:srgbClr>
                  </a:outerShdw>
                </a:effectLst>
                <a:latin typeface="+mn-lt"/>
              </a:rPr>
              <a:t>{</a:t>
            </a:r>
            <a:endParaRPr lang="en-US" sz="6000" dirty="0">
              <a:effectLst>
                <a:outerShdw blurRad="38100" dist="38100" dir="2700000" algn="tl">
                  <a:srgbClr val="000000">
                    <a:alpha val="43137"/>
                  </a:srgbClr>
                </a:outerShdw>
              </a:effectLst>
              <a:latin typeface="+mn-lt"/>
            </a:endParaRPr>
          </a:p>
        </p:txBody>
      </p:sp>
      <p:sp>
        <p:nvSpPr>
          <p:cNvPr id="18" name="TextBox 17"/>
          <p:cNvSpPr txBox="1"/>
          <p:nvPr/>
        </p:nvSpPr>
        <p:spPr>
          <a:xfrm>
            <a:off x="4780280" y="520192"/>
            <a:ext cx="457200" cy="923330"/>
          </a:xfrm>
          <a:prstGeom prst="rect">
            <a:avLst/>
          </a:prstGeom>
          <a:noFill/>
        </p:spPr>
        <p:txBody>
          <a:bodyPr wrap="square" lIns="0" tIns="0" rIns="0" bIns="0" rtlCol="0" anchor="t" anchorCtr="0">
            <a:spAutoFit/>
          </a:bodyPr>
          <a:lstStyle/>
          <a:p>
            <a:r>
              <a:rPr lang="en-US" sz="6000" dirty="0" smtClean="0">
                <a:effectLst>
                  <a:outerShdw blurRad="38100" dist="38100" dir="2700000" algn="tl">
                    <a:srgbClr val="000000">
                      <a:alpha val="43137"/>
                    </a:srgbClr>
                  </a:outerShdw>
                </a:effectLst>
                <a:latin typeface="+mn-lt"/>
              </a:rPr>
              <a:t>{</a:t>
            </a:r>
            <a:endParaRPr lang="en-US" sz="6000" dirty="0">
              <a:effectLst>
                <a:outerShdw blurRad="38100" dist="38100" dir="2700000" algn="tl">
                  <a:srgbClr val="000000">
                    <a:alpha val="43137"/>
                  </a:srgbClr>
                </a:outerShdw>
              </a:effectLst>
              <a:latin typeface="+mn-lt"/>
            </a:endParaRPr>
          </a:p>
        </p:txBody>
      </p:sp>
      <p:sp>
        <p:nvSpPr>
          <p:cNvPr id="12" name="Title 11"/>
          <p:cNvSpPr>
            <a:spLocks noGrp="1"/>
          </p:cNvSpPr>
          <p:nvPr>
            <p:ph type="title"/>
          </p:nvPr>
        </p:nvSpPr>
        <p:spPr/>
        <p:txBody>
          <a:bodyPr/>
          <a:lstStyle/>
          <a:p>
            <a:r>
              <a:rPr lang="es-ES" smtClean="0"/>
              <a:t>Haga clic para modificar el estilo de título del patrón</a:t>
            </a:r>
            <a:endParaRPr lang="en-US" dirty="0"/>
          </a:p>
        </p:txBody>
      </p:sp>
      <p:sp>
        <p:nvSpPr>
          <p:cNvPr id="14" name="Date Placeholder 13"/>
          <p:cNvSpPr>
            <a:spLocks noGrp="1"/>
          </p:cNvSpPr>
          <p:nvPr>
            <p:ph type="dt" sz="half" idx="10"/>
          </p:nvPr>
        </p:nvSpPr>
        <p:spPr/>
        <p:txBody>
          <a:bodyPr/>
          <a:lstStyle/>
          <a:p>
            <a:fld id="{B0C77601-E6C1-43D0-85D2-1D978964ED13}" type="datetimeFigureOut">
              <a:rPr lang="es-AR" smtClean="0"/>
              <a:t>11/11/2018</a:t>
            </a:fld>
            <a:endParaRPr lang="es-AR"/>
          </a:p>
        </p:txBody>
      </p:sp>
      <p:sp>
        <p:nvSpPr>
          <p:cNvPr id="15" name="Slide Number Placeholder 14"/>
          <p:cNvSpPr>
            <a:spLocks noGrp="1"/>
          </p:cNvSpPr>
          <p:nvPr>
            <p:ph type="sldNum" sz="quarter" idx="11"/>
          </p:nvPr>
        </p:nvSpPr>
        <p:spPr/>
        <p:txBody>
          <a:bodyPr/>
          <a:lstStyle/>
          <a:p>
            <a:fld id="{726234C9-3930-47F2-B35C-DD1B47F6CB44}" type="slidenum">
              <a:rPr lang="es-AR" smtClean="0"/>
              <a:t>‹Nº›</a:t>
            </a:fld>
            <a:endParaRPr lang="es-AR"/>
          </a:p>
        </p:txBody>
      </p:sp>
      <p:sp>
        <p:nvSpPr>
          <p:cNvPr id="16" name="Footer Placeholder 15"/>
          <p:cNvSpPr>
            <a:spLocks noGrp="1"/>
          </p:cNvSpPr>
          <p:nvPr>
            <p:ph type="ftr" sz="quarter" idx="12"/>
          </p:nvPr>
        </p:nvSpPr>
        <p:spPr/>
        <p:txBody>
          <a:bodyPr/>
          <a:lstStyle/>
          <a:p>
            <a:endParaRPr lang="es-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smtClean="0"/>
              <a:t>Haga clic para modificar el estilo de título del patrón</a:t>
            </a:r>
            <a:endParaRPr lang="en-US"/>
          </a:p>
        </p:txBody>
      </p:sp>
      <p:sp>
        <p:nvSpPr>
          <p:cNvPr id="7" name="Date Placeholder 6"/>
          <p:cNvSpPr>
            <a:spLocks noGrp="1"/>
          </p:cNvSpPr>
          <p:nvPr>
            <p:ph type="dt" sz="half" idx="10"/>
          </p:nvPr>
        </p:nvSpPr>
        <p:spPr/>
        <p:txBody>
          <a:bodyPr/>
          <a:lstStyle/>
          <a:p>
            <a:fld id="{B0C77601-E6C1-43D0-85D2-1D978964ED13}" type="datetimeFigureOut">
              <a:rPr lang="es-AR" smtClean="0"/>
              <a:t>11/11/2018</a:t>
            </a:fld>
            <a:endParaRPr lang="es-AR"/>
          </a:p>
        </p:txBody>
      </p:sp>
      <p:sp>
        <p:nvSpPr>
          <p:cNvPr id="8" name="Slide Number Placeholder 7"/>
          <p:cNvSpPr>
            <a:spLocks noGrp="1"/>
          </p:cNvSpPr>
          <p:nvPr>
            <p:ph type="sldNum" sz="quarter" idx="11"/>
          </p:nvPr>
        </p:nvSpPr>
        <p:spPr/>
        <p:txBody>
          <a:bodyPr/>
          <a:lstStyle/>
          <a:p>
            <a:fld id="{726234C9-3930-47F2-B35C-DD1B47F6CB44}" type="slidenum">
              <a:rPr lang="es-AR" smtClean="0"/>
              <a:t>‹Nº›</a:t>
            </a:fld>
            <a:endParaRPr lang="es-AR"/>
          </a:p>
        </p:txBody>
      </p:sp>
      <p:sp>
        <p:nvSpPr>
          <p:cNvPr id="9" name="Footer Placeholder 8"/>
          <p:cNvSpPr>
            <a:spLocks noGrp="1"/>
          </p:cNvSpPr>
          <p:nvPr>
            <p:ph type="ftr" sz="quarter" idx="12"/>
          </p:nvPr>
        </p:nvSpPr>
        <p:spPr/>
        <p:txBody>
          <a:bodyPr/>
          <a:lstStyle/>
          <a:p>
            <a:endParaRPr lang="es-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B0C77601-E6C1-43D0-85D2-1D978964ED13}" type="datetimeFigureOut">
              <a:rPr lang="es-AR" smtClean="0"/>
              <a:t>11/11/2018</a:t>
            </a:fld>
            <a:endParaRPr lang="es-AR"/>
          </a:p>
        </p:txBody>
      </p:sp>
      <p:sp>
        <p:nvSpPr>
          <p:cNvPr id="6" name="Slide Number Placeholder 5"/>
          <p:cNvSpPr>
            <a:spLocks noGrp="1"/>
          </p:cNvSpPr>
          <p:nvPr>
            <p:ph type="sldNum" sz="quarter" idx="11"/>
          </p:nvPr>
        </p:nvSpPr>
        <p:spPr/>
        <p:txBody>
          <a:bodyPr/>
          <a:lstStyle/>
          <a:p>
            <a:fld id="{726234C9-3930-47F2-B35C-DD1B47F6CB44}" type="slidenum">
              <a:rPr lang="es-AR" smtClean="0"/>
              <a:t>‹Nº›</a:t>
            </a:fld>
            <a:endParaRPr lang="es-AR"/>
          </a:p>
        </p:txBody>
      </p:sp>
      <p:sp>
        <p:nvSpPr>
          <p:cNvPr id="7" name="Footer Placeholder 6"/>
          <p:cNvSpPr>
            <a:spLocks noGrp="1"/>
          </p:cNvSpPr>
          <p:nvPr>
            <p:ph type="ftr" sz="quarter" idx="12"/>
          </p:nvPr>
        </p:nvSpPr>
        <p:spPr/>
        <p:txBody>
          <a:bodyPr/>
          <a:lstStyle/>
          <a:p>
            <a:endParaRPr lang="es-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9" name="TextBox 8"/>
          <p:cNvSpPr txBox="1"/>
          <p:nvPr/>
        </p:nvSpPr>
        <p:spPr>
          <a:xfrm>
            <a:off x="5328920" y="1774588"/>
            <a:ext cx="457200" cy="1231106"/>
          </a:xfrm>
          <a:prstGeom prst="rect">
            <a:avLst/>
          </a:prstGeom>
          <a:noFill/>
        </p:spPr>
        <p:txBody>
          <a:bodyPr wrap="square" lIns="0" tIns="0" rIns="0" bIns="0" rtlCol="0" anchor="t" anchorCtr="0">
            <a:spAutoFit/>
          </a:bodyPr>
          <a:lstStyle/>
          <a:p>
            <a:r>
              <a:rPr lang="en-US" sz="8000" dirty="0" smtClean="0">
                <a:effectLst>
                  <a:outerShdw blurRad="38100" dist="38100" dir="2700000" algn="tl">
                    <a:srgbClr val="000000">
                      <a:alpha val="43137"/>
                    </a:srgbClr>
                  </a:outerShdw>
                </a:effectLst>
                <a:latin typeface="+mn-lt"/>
              </a:rPr>
              <a:t>{</a:t>
            </a:r>
            <a:endParaRPr lang="en-US" sz="8000" dirty="0">
              <a:effectLst>
                <a:outerShdw blurRad="38100" dist="38100" dir="2700000" algn="tl">
                  <a:srgbClr val="000000">
                    <a:alpha val="43137"/>
                  </a:srgbClr>
                </a:outerShdw>
              </a:effectLst>
              <a:latin typeface="+mn-lt"/>
            </a:endParaRPr>
          </a:p>
        </p:txBody>
      </p:sp>
      <p:sp>
        <p:nvSpPr>
          <p:cNvPr id="3" name="Content Placeholder 2"/>
          <p:cNvSpPr>
            <a:spLocks noGrp="1"/>
          </p:cNvSpPr>
          <p:nvPr>
            <p:ph idx="1"/>
          </p:nvPr>
        </p:nvSpPr>
        <p:spPr>
          <a:xfrm>
            <a:off x="838200" y="685801"/>
            <a:ext cx="4343400" cy="3429000"/>
          </a:xfrm>
        </p:spPr>
        <p:txBody>
          <a:bodyPr anchor="ct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5715000" y="685801"/>
            <a:ext cx="2590800" cy="3429000"/>
          </a:xfrm>
        </p:spPr>
        <p:txBody>
          <a:bodyPr anchor="ct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5" name="Date Placeholder 14"/>
          <p:cNvSpPr>
            <a:spLocks noGrp="1"/>
          </p:cNvSpPr>
          <p:nvPr>
            <p:ph type="dt" sz="half" idx="10"/>
          </p:nvPr>
        </p:nvSpPr>
        <p:spPr/>
        <p:txBody>
          <a:bodyPr/>
          <a:lstStyle/>
          <a:p>
            <a:fld id="{B0C77601-E6C1-43D0-85D2-1D978964ED13}" type="datetimeFigureOut">
              <a:rPr lang="es-AR" smtClean="0"/>
              <a:t>11/11/2018</a:t>
            </a:fld>
            <a:endParaRPr lang="es-AR"/>
          </a:p>
        </p:txBody>
      </p:sp>
      <p:sp>
        <p:nvSpPr>
          <p:cNvPr id="16" name="Slide Number Placeholder 15"/>
          <p:cNvSpPr>
            <a:spLocks noGrp="1"/>
          </p:cNvSpPr>
          <p:nvPr>
            <p:ph type="sldNum" sz="quarter" idx="11"/>
          </p:nvPr>
        </p:nvSpPr>
        <p:spPr/>
        <p:txBody>
          <a:bodyPr/>
          <a:lstStyle/>
          <a:p>
            <a:fld id="{726234C9-3930-47F2-B35C-DD1B47F6CB44}" type="slidenum">
              <a:rPr lang="es-AR" smtClean="0"/>
              <a:t>‹Nº›</a:t>
            </a:fld>
            <a:endParaRPr lang="es-AR"/>
          </a:p>
        </p:txBody>
      </p:sp>
      <p:sp>
        <p:nvSpPr>
          <p:cNvPr id="17" name="Footer Placeholder 16"/>
          <p:cNvSpPr>
            <a:spLocks noGrp="1"/>
          </p:cNvSpPr>
          <p:nvPr>
            <p:ph type="ftr" sz="quarter" idx="12"/>
          </p:nvPr>
        </p:nvSpPr>
        <p:spPr/>
        <p:txBody>
          <a:bodyPr/>
          <a:lstStyle/>
          <a:p>
            <a:endParaRPr lang="es-AR"/>
          </a:p>
        </p:txBody>
      </p:sp>
      <p:sp>
        <p:nvSpPr>
          <p:cNvPr id="18" name="Title 17"/>
          <p:cNvSpPr>
            <a:spLocks noGrp="1"/>
          </p:cNvSpPr>
          <p:nvPr>
            <p:ph type="title"/>
          </p:nvPr>
        </p:nvSpPr>
        <p:spPr/>
        <p:txBody>
          <a:bodyPr/>
          <a:lstStyle/>
          <a:p>
            <a:r>
              <a:rPr lang="es-ES" smtClean="0"/>
              <a:t>Haga clic para modificar el estilo de título del patrón</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219200" y="612775"/>
            <a:ext cx="6705600" cy="2546985"/>
          </a:xfrm>
          <a:effectLst>
            <a:outerShdw blurRad="152400" dist="317500" dir="5400000" sx="90000" sy="-19000" rotWithShape="0">
              <a:prstClr val="black">
                <a:alpha val="15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a:p>
        </p:txBody>
      </p:sp>
      <p:sp>
        <p:nvSpPr>
          <p:cNvPr id="4" name="Text Placeholder 3"/>
          <p:cNvSpPr>
            <a:spLocks noGrp="1"/>
          </p:cNvSpPr>
          <p:nvPr>
            <p:ph type="body" sz="half" idx="2"/>
          </p:nvPr>
        </p:nvSpPr>
        <p:spPr>
          <a:xfrm>
            <a:off x="2743200" y="3453047"/>
            <a:ext cx="5029200" cy="720804"/>
          </a:xfrm>
        </p:spPr>
        <p:txBody>
          <a:bodyPr anchor="ct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9" name="TextBox 8"/>
          <p:cNvSpPr txBox="1"/>
          <p:nvPr/>
        </p:nvSpPr>
        <p:spPr>
          <a:xfrm>
            <a:off x="2435352" y="3331464"/>
            <a:ext cx="457200" cy="923330"/>
          </a:xfrm>
          <a:prstGeom prst="rect">
            <a:avLst/>
          </a:prstGeom>
          <a:noFill/>
        </p:spPr>
        <p:txBody>
          <a:bodyPr wrap="square" lIns="0" tIns="0" rIns="0" bIns="0" rtlCol="0" anchor="t" anchorCtr="0">
            <a:spAutoFit/>
          </a:bodyPr>
          <a:lstStyle/>
          <a:p>
            <a:r>
              <a:rPr lang="en-US" sz="6000" dirty="0" smtClean="0">
                <a:effectLst>
                  <a:outerShdw blurRad="38100" dist="38100" dir="2700000" algn="tl">
                    <a:srgbClr val="000000">
                      <a:alpha val="43137"/>
                    </a:srgbClr>
                  </a:outerShdw>
                </a:effectLst>
                <a:latin typeface="+mn-lt"/>
              </a:rPr>
              <a:t>{</a:t>
            </a:r>
            <a:endParaRPr lang="en-US" sz="6000" dirty="0">
              <a:effectLst>
                <a:outerShdw blurRad="38100" dist="38100" dir="2700000" algn="tl">
                  <a:srgbClr val="000000">
                    <a:alpha val="43137"/>
                  </a:srgbClr>
                </a:outerShdw>
              </a:effectLst>
              <a:latin typeface="+mn-lt"/>
            </a:endParaRPr>
          </a:p>
        </p:txBody>
      </p:sp>
      <p:sp>
        <p:nvSpPr>
          <p:cNvPr id="11" name="Title 10"/>
          <p:cNvSpPr>
            <a:spLocks noGrp="1"/>
          </p:cNvSpPr>
          <p:nvPr>
            <p:ph type="title"/>
          </p:nvPr>
        </p:nvSpPr>
        <p:spPr/>
        <p:txBody>
          <a:bodyPr/>
          <a:lstStyle/>
          <a:p>
            <a:r>
              <a:rPr lang="es-ES" smtClean="0"/>
              <a:t>Haga clic para modificar el estilo de título del patrón</a:t>
            </a:r>
            <a:endParaRPr lang="en-US"/>
          </a:p>
        </p:txBody>
      </p:sp>
      <p:sp>
        <p:nvSpPr>
          <p:cNvPr id="13" name="Date Placeholder 12"/>
          <p:cNvSpPr>
            <a:spLocks noGrp="1"/>
          </p:cNvSpPr>
          <p:nvPr>
            <p:ph type="dt" sz="half" idx="10"/>
          </p:nvPr>
        </p:nvSpPr>
        <p:spPr/>
        <p:txBody>
          <a:bodyPr/>
          <a:lstStyle/>
          <a:p>
            <a:fld id="{B0C77601-E6C1-43D0-85D2-1D978964ED13}" type="datetimeFigureOut">
              <a:rPr lang="es-AR" smtClean="0"/>
              <a:t>11/11/2018</a:t>
            </a:fld>
            <a:endParaRPr lang="es-AR"/>
          </a:p>
        </p:txBody>
      </p:sp>
      <p:sp>
        <p:nvSpPr>
          <p:cNvPr id="14" name="Slide Number Placeholder 13"/>
          <p:cNvSpPr>
            <a:spLocks noGrp="1"/>
          </p:cNvSpPr>
          <p:nvPr>
            <p:ph type="sldNum" sz="quarter" idx="11"/>
          </p:nvPr>
        </p:nvSpPr>
        <p:spPr/>
        <p:txBody>
          <a:bodyPr/>
          <a:lstStyle/>
          <a:p>
            <a:fld id="{726234C9-3930-47F2-B35C-DD1B47F6CB44}" type="slidenum">
              <a:rPr lang="es-AR" smtClean="0"/>
              <a:t>‹Nº›</a:t>
            </a:fld>
            <a:endParaRPr lang="es-AR"/>
          </a:p>
        </p:txBody>
      </p:sp>
      <p:sp>
        <p:nvSpPr>
          <p:cNvPr id="15" name="Footer Placeholder 14"/>
          <p:cNvSpPr>
            <a:spLocks noGrp="1"/>
          </p:cNvSpPr>
          <p:nvPr>
            <p:ph type="ftr" sz="quarter" idx="12"/>
          </p:nvPr>
        </p:nvSpPr>
        <p:spPr/>
        <p:txBody>
          <a:bodyPr/>
          <a:lstStyle/>
          <a:p>
            <a:endParaRPr lang="es-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gradFill>
            <a:gsLst>
              <a:gs pos="0">
                <a:schemeClr val="accent6">
                  <a:lumMod val="50000"/>
                  <a:alpha val="36000"/>
                </a:schemeClr>
              </a:gs>
              <a:gs pos="100000">
                <a:schemeClr val="bg2">
                  <a:alpha val="1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rot="19724275">
            <a:off x="1373221" y="1038440"/>
            <a:ext cx="7240620" cy="5706987"/>
          </a:xfrm>
          <a:prstGeom prst="ellipse">
            <a:avLst/>
          </a:prstGeom>
          <a:gradFill flip="none" rotWithShape="1">
            <a:gsLst>
              <a:gs pos="0">
                <a:schemeClr val="accent6">
                  <a:lumMod val="60000"/>
                  <a:lumOff val="40000"/>
                  <a:alpha val="7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rot="17656910">
            <a:off x="-274211" y="1165875"/>
            <a:ext cx="5538472" cy="4480459"/>
          </a:xfrm>
          <a:prstGeom prst="ellipse">
            <a:avLst/>
          </a:prstGeom>
          <a:gradFill flip="none" rotWithShape="1">
            <a:gsLst>
              <a:gs pos="0">
                <a:schemeClr val="accent6">
                  <a:lumMod val="60000"/>
                  <a:lumOff val="40000"/>
                  <a:alpha val="8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rot="19724275">
            <a:off x="3277955" y="116854"/>
            <a:ext cx="6479362" cy="4754757"/>
          </a:xfrm>
          <a:prstGeom prst="ellipse">
            <a:avLst/>
          </a:prstGeom>
          <a:gradFill flip="none" rotWithShape="1">
            <a:gsLst>
              <a:gs pos="0">
                <a:schemeClr val="accent6">
                  <a:lumMod val="60000"/>
                  <a:lumOff val="40000"/>
                  <a:alpha val="8000"/>
                </a:schemeClr>
              </a:gs>
              <a:gs pos="58000">
                <a:schemeClr val="bg2">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77240" y="4876800"/>
            <a:ext cx="7543800" cy="914400"/>
          </a:xfrm>
          <a:prstGeom prst="rect">
            <a:avLst/>
          </a:prstGeom>
        </p:spPr>
        <p:txBody>
          <a:bodyPr vert="horz" lIns="91440" tIns="45720" rIns="91440" bIns="45720" rtlCol="0" anchor="b">
            <a:no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133600" y="685801"/>
            <a:ext cx="6096000" cy="3657599"/>
          </a:xfrm>
          <a:prstGeom prst="rect">
            <a:avLst/>
          </a:prstGeom>
        </p:spPr>
        <p:txBody>
          <a:bodyPr vert="horz" lIns="91440" tIns="45720" rIns="91440" bIns="45720" rtlCol="0"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6172200" y="6154738"/>
            <a:ext cx="2133600" cy="365125"/>
          </a:xfrm>
          <a:prstGeom prst="rect">
            <a:avLst/>
          </a:prstGeom>
        </p:spPr>
        <p:txBody>
          <a:bodyPr vert="horz" lIns="91440" tIns="45720" rIns="91440" bIns="45720" rtlCol="0" anchor="t"/>
          <a:lstStyle>
            <a:lvl1pPr algn="r">
              <a:defRPr sz="1100">
                <a:solidFill>
                  <a:schemeClr val="tx1">
                    <a:alpha val="60000"/>
                  </a:schemeClr>
                </a:solidFill>
                <a:effectLst/>
              </a:defRPr>
            </a:lvl1pPr>
          </a:lstStyle>
          <a:p>
            <a:fld id="{B0C77601-E6C1-43D0-85D2-1D978964ED13}" type="datetimeFigureOut">
              <a:rPr lang="es-AR" smtClean="0"/>
              <a:t>11/11/2018</a:t>
            </a:fld>
            <a:endParaRPr lang="es-AR"/>
          </a:p>
        </p:txBody>
      </p:sp>
      <p:sp>
        <p:nvSpPr>
          <p:cNvPr id="5" name="Footer Placeholder 4"/>
          <p:cNvSpPr>
            <a:spLocks noGrp="1"/>
          </p:cNvSpPr>
          <p:nvPr>
            <p:ph type="ftr" sz="quarter" idx="3"/>
          </p:nvPr>
        </p:nvSpPr>
        <p:spPr>
          <a:xfrm>
            <a:off x="822960" y="6154738"/>
            <a:ext cx="4572000" cy="365125"/>
          </a:xfrm>
          <a:prstGeom prst="rect">
            <a:avLst/>
          </a:prstGeom>
        </p:spPr>
        <p:txBody>
          <a:bodyPr vert="horz" lIns="91440" tIns="45720" rIns="91440" bIns="45720" rtlCol="0" anchor="t"/>
          <a:lstStyle>
            <a:lvl1pPr algn="l">
              <a:defRPr sz="1100">
                <a:solidFill>
                  <a:schemeClr val="tx1">
                    <a:alpha val="60000"/>
                  </a:schemeClr>
                </a:solidFill>
                <a:effectLst/>
              </a:defRPr>
            </a:lvl1pPr>
          </a:lstStyle>
          <a:p>
            <a:endParaRPr lang="es-AR"/>
          </a:p>
        </p:txBody>
      </p:sp>
      <p:sp>
        <p:nvSpPr>
          <p:cNvPr id="6" name="Slide Number Placeholder 5"/>
          <p:cNvSpPr>
            <a:spLocks noGrp="1"/>
          </p:cNvSpPr>
          <p:nvPr>
            <p:ph type="sldNum" sz="quarter" idx="4"/>
          </p:nvPr>
        </p:nvSpPr>
        <p:spPr>
          <a:xfrm>
            <a:off x="822960" y="5842000"/>
            <a:ext cx="2133600" cy="304800"/>
          </a:xfrm>
          <a:prstGeom prst="rect">
            <a:avLst/>
          </a:prstGeom>
        </p:spPr>
        <p:txBody>
          <a:bodyPr vert="horz" lIns="91440" tIns="45720" rIns="91440" bIns="9144" rtlCol="0" anchor="b"/>
          <a:lstStyle>
            <a:lvl1pPr algn="l">
              <a:defRPr sz="1600">
                <a:solidFill>
                  <a:schemeClr val="tx1">
                    <a:alpha val="60000"/>
                  </a:schemeClr>
                </a:solidFill>
                <a:effectLst/>
              </a:defRPr>
            </a:lvl1pPr>
          </a:lstStyle>
          <a:p>
            <a:fld id="{726234C9-3930-47F2-B35C-DD1B47F6CB44}" type="slidenum">
              <a:rPr lang="es-AR" smtClean="0"/>
              <a:t>‹Nº›</a:t>
            </a:fld>
            <a:endParaRPr lang="es-AR"/>
          </a:p>
        </p:txBody>
      </p:sp>
    </p:spTree>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spcBef>
          <a:spcPct val="0"/>
        </a:spcBef>
        <a:buNone/>
        <a:defRPr sz="4900" kern="1200">
          <a:solidFill>
            <a:schemeClr val="tx1"/>
          </a:solidFill>
          <a:effectLst>
            <a:outerShdw blurRad="38100" dist="38100" dir="2700000" algn="tl">
              <a:srgbClr val="000000">
                <a:alpha val="43137"/>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56032" algn="l" defTabSz="914400" rtl="0" eaLnBrk="1" latinLnBrk="0" hangingPunct="1">
        <a:spcBef>
          <a:spcPct val="20000"/>
        </a:spcBef>
        <a:spcAft>
          <a:spcPts val="0"/>
        </a:spcAft>
        <a:buSzPct val="60000"/>
        <a:buFont typeface="Wingdings" pitchFamily="2" charset="2"/>
        <a:buChar char=""/>
        <a:defRPr sz="2100" kern="1200">
          <a:solidFill>
            <a:schemeClr val="tx1"/>
          </a:solidFill>
          <a:effectLst>
            <a:outerShdw blurRad="38100" dist="38100" dir="2700000" algn="tl">
              <a:srgbClr val="000000">
                <a:alpha val="43137"/>
              </a:srgbClr>
            </a:outerShdw>
          </a:effectLst>
          <a:latin typeface="+mn-lt"/>
          <a:ea typeface="+mn-ea"/>
          <a:cs typeface="+mn-cs"/>
        </a:defRPr>
      </a:lvl1pPr>
      <a:lvl2pPr marL="640080" indent="-256032" algn="l" defTabSz="914400" rtl="0" eaLnBrk="1" latinLnBrk="0" hangingPunct="1">
        <a:spcBef>
          <a:spcPct val="20000"/>
        </a:spcBef>
        <a:buSzPct val="60000"/>
        <a:buFont typeface="Wingdings" pitchFamily="2" charset="2"/>
        <a:buChar char=""/>
        <a:defRPr sz="1900" kern="1200">
          <a:solidFill>
            <a:schemeClr val="tx1"/>
          </a:solidFill>
          <a:effectLst>
            <a:outerShdw blurRad="38100" dist="38100" dir="2700000" algn="tl">
              <a:srgbClr val="000000">
                <a:alpha val="43137"/>
              </a:srgbClr>
            </a:outerShdw>
          </a:effectLst>
          <a:latin typeface="+mn-lt"/>
          <a:ea typeface="+mn-ea"/>
          <a:cs typeface="+mn-cs"/>
        </a:defRPr>
      </a:lvl2pPr>
      <a:lvl3pPr marL="1005840" indent="-256032" algn="l" defTabSz="914400" rtl="0" eaLnBrk="1" latinLnBrk="0" hangingPunct="1">
        <a:spcBef>
          <a:spcPct val="20000"/>
        </a:spcBef>
        <a:buSzPct val="60000"/>
        <a:buFont typeface="Wingdings" pitchFamily="2" charset="2"/>
        <a:buChar char=""/>
        <a:defRPr sz="1700" kern="1200">
          <a:solidFill>
            <a:schemeClr val="tx1"/>
          </a:solidFill>
          <a:effectLst>
            <a:outerShdw blurRad="38100" dist="38100" dir="2700000" algn="tl">
              <a:srgbClr val="000000">
                <a:alpha val="43137"/>
              </a:srgbClr>
            </a:outerShdw>
          </a:effectLst>
          <a:latin typeface="+mn-lt"/>
          <a:ea typeface="+mn-ea"/>
          <a:cs typeface="+mn-cs"/>
        </a:defRPr>
      </a:lvl3pPr>
      <a:lvl4pPr marL="1371600" indent="-256032" algn="l" defTabSz="914400" rtl="0" eaLnBrk="1" latinLnBrk="0" hangingPunct="1">
        <a:spcBef>
          <a:spcPct val="20000"/>
        </a:spcBef>
        <a:buSzPct val="60000"/>
        <a:buFont typeface="Wingdings" pitchFamily="2" charset="2"/>
        <a:buChar char=""/>
        <a:defRPr sz="1600" kern="1200">
          <a:solidFill>
            <a:schemeClr val="tx1"/>
          </a:solidFill>
          <a:effectLst>
            <a:outerShdw blurRad="38100" dist="38100" dir="2700000" algn="tl">
              <a:srgbClr val="000000">
                <a:alpha val="43137"/>
              </a:srgbClr>
            </a:outerShdw>
          </a:effectLst>
          <a:latin typeface="+mn-lt"/>
          <a:ea typeface="+mn-ea"/>
          <a:cs typeface="+mn-cs"/>
        </a:defRPr>
      </a:lvl4pPr>
      <a:lvl5pPr marL="1645920" indent="-256032" algn="l" defTabSz="914400" rtl="0" eaLnBrk="1" latinLnBrk="0" hangingPunct="1">
        <a:spcBef>
          <a:spcPct val="20000"/>
        </a:spcBef>
        <a:buSzPct val="60000"/>
        <a:buFont typeface="Wingdings" pitchFamily="2" charset="2"/>
        <a:buChar char=""/>
        <a:defRPr sz="1500" kern="1200">
          <a:solidFill>
            <a:schemeClr val="tx1"/>
          </a:solidFill>
          <a:effectLst>
            <a:outerShdw blurRad="38100" dist="38100" dir="2700000" algn="tl">
              <a:srgbClr val="000000">
                <a:alpha val="43137"/>
              </a:srgbClr>
            </a:outerShdw>
          </a:effectLst>
          <a:latin typeface="+mn-lt"/>
          <a:ea typeface="+mn-ea"/>
          <a:cs typeface="+mn-cs"/>
        </a:defRPr>
      </a:lvl5pPr>
      <a:lvl6pPr marL="196596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6pPr>
      <a:lvl7pPr marL="224028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7pPr>
      <a:lvl8pPr marL="251460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8pPr>
      <a:lvl9pPr marL="2834640" indent="-256032" algn="l" defTabSz="914400" rtl="0" eaLnBrk="1" latinLnBrk="0" hangingPunct="1">
        <a:spcBef>
          <a:spcPct val="20000"/>
        </a:spcBef>
        <a:buSzPct val="60000"/>
        <a:buFont typeface="Wingdings" pitchFamily="2" charset="2"/>
        <a:buChar char=""/>
        <a:defRPr sz="1400" kern="1200">
          <a:solidFill>
            <a:schemeClr val="tx1"/>
          </a:solidFill>
          <a:effectLst>
            <a:outerShdw blurRad="38100" dist="38100" dir="2700000" algn="ctr" rotWithShape="0">
              <a:srgbClr val="000000">
                <a:alpha val="43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ctrTitle"/>
          </p:nvPr>
        </p:nvSpPr>
        <p:spPr>
          <a:xfrm>
            <a:off x="971600" y="332656"/>
            <a:ext cx="7543800" cy="2152650"/>
          </a:xfrm>
        </p:spPr>
        <p:txBody>
          <a:bodyPr/>
          <a:lstStyle/>
          <a:p>
            <a:pPr algn="ctr"/>
            <a:r>
              <a:rPr lang="es-AR" dirty="0" smtClean="0"/>
              <a:t>Investigación Operativa II</a:t>
            </a:r>
            <a:endParaRPr lang="es-AR" dirty="0"/>
          </a:p>
        </p:txBody>
      </p:sp>
      <p:sp>
        <p:nvSpPr>
          <p:cNvPr id="5" name="4 Subtítulo"/>
          <p:cNvSpPr>
            <a:spLocks noGrp="1"/>
          </p:cNvSpPr>
          <p:nvPr>
            <p:ph type="subTitle" idx="1"/>
          </p:nvPr>
        </p:nvSpPr>
        <p:spPr>
          <a:xfrm>
            <a:off x="2195736" y="3068960"/>
            <a:ext cx="7406208" cy="1280363"/>
          </a:xfrm>
        </p:spPr>
        <p:txBody>
          <a:bodyPr/>
          <a:lstStyle/>
          <a:p>
            <a:r>
              <a:rPr lang="es-AR" dirty="0"/>
              <a:t> </a:t>
            </a:r>
            <a:r>
              <a:rPr lang="es-AR" dirty="0" smtClean="0"/>
              <a:t>       Trabajo Práctico Especial: </a:t>
            </a:r>
          </a:p>
          <a:p>
            <a:r>
              <a:rPr lang="es-AR" dirty="0" smtClean="0"/>
              <a:t>  	“Teoría de Stock”</a:t>
            </a:r>
            <a:endParaRPr lang="es-AR" dirty="0"/>
          </a:p>
        </p:txBody>
      </p:sp>
      <p:sp>
        <p:nvSpPr>
          <p:cNvPr id="7" name="6 CuadroTexto"/>
          <p:cNvSpPr txBox="1"/>
          <p:nvPr/>
        </p:nvSpPr>
        <p:spPr>
          <a:xfrm>
            <a:off x="1115616" y="4797152"/>
            <a:ext cx="5688632" cy="923330"/>
          </a:xfrm>
          <a:prstGeom prst="rect">
            <a:avLst/>
          </a:prstGeom>
          <a:noFill/>
        </p:spPr>
        <p:txBody>
          <a:bodyPr wrap="square" rtlCol="0">
            <a:spAutoFit/>
          </a:bodyPr>
          <a:lstStyle/>
          <a:p>
            <a:r>
              <a:rPr lang="es-AR" u="sng" dirty="0" smtClean="0"/>
              <a:t>Integrantes:</a:t>
            </a:r>
          </a:p>
          <a:p>
            <a:pPr marL="742950" lvl="1" indent="-285750">
              <a:buFont typeface="Arial" panose="020B0604020202020204" pitchFamily="34" charset="0"/>
              <a:buChar char="•"/>
            </a:pPr>
            <a:r>
              <a:rPr lang="es-AR" dirty="0" err="1" smtClean="0"/>
              <a:t>Garguir</a:t>
            </a:r>
            <a:r>
              <a:rPr lang="es-AR" dirty="0" smtClean="0"/>
              <a:t>, Sergio</a:t>
            </a:r>
          </a:p>
          <a:p>
            <a:pPr marL="742950" lvl="1" indent="-285750">
              <a:buFont typeface="Arial" panose="020B0604020202020204" pitchFamily="34" charset="0"/>
              <a:buChar char="•"/>
            </a:pPr>
            <a:r>
              <a:rPr lang="es-AR" dirty="0" err="1" smtClean="0"/>
              <a:t>Yini</a:t>
            </a:r>
            <a:r>
              <a:rPr lang="es-AR" dirty="0" smtClean="0"/>
              <a:t>, Mauro</a:t>
            </a:r>
          </a:p>
        </p:txBody>
      </p:sp>
      <p:sp>
        <p:nvSpPr>
          <p:cNvPr id="8" name="7 CuadroTexto"/>
          <p:cNvSpPr txBox="1"/>
          <p:nvPr/>
        </p:nvSpPr>
        <p:spPr>
          <a:xfrm>
            <a:off x="1187624" y="5892831"/>
            <a:ext cx="2520280" cy="369332"/>
          </a:xfrm>
          <a:prstGeom prst="rect">
            <a:avLst/>
          </a:prstGeom>
          <a:noFill/>
        </p:spPr>
        <p:txBody>
          <a:bodyPr wrap="square" rtlCol="0">
            <a:spAutoFit/>
          </a:bodyPr>
          <a:lstStyle/>
          <a:p>
            <a:r>
              <a:rPr lang="es-AR" u="sng" dirty="0" smtClean="0"/>
              <a:t>Ciclo lectivo</a:t>
            </a:r>
            <a:r>
              <a:rPr lang="es-AR" dirty="0" smtClean="0"/>
              <a:t>: 2018</a:t>
            </a:r>
            <a:endParaRPr lang="es-AR" dirty="0"/>
          </a:p>
        </p:txBody>
      </p:sp>
    </p:spTree>
    <p:extLst>
      <p:ext uri="{BB962C8B-B14F-4D97-AF65-F5344CB8AC3E}">
        <p14:creationId xmlns:p14="http://schemas.microsoft.com/office/powerpoint/2010/main" val="395646353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mauro\Desktop\Operativa\Imagenes\Stock 0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8" y="1052736"/>
            <a:ext cx="9136622" cy="4267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55203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C:\Users\mauro\Desktop\Operativa\Imagenes\Stock 0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299" y="1196751"/>
            <a:ext cx="9108504" cy="425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83976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Users\mauro\Desktop\Operativa\Images\Stock 0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14" y="1052736"/>
            <a:ext cx="9131386" cy="42546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25695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1" name="Picture 3" descr="C:\Users\mauro\Desktop\Operativa\Images\Stock 0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53005"/>
            <a:ext cx="9138076" cy="42546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19676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Marcador de contenido"/>
          <p:cNvSpPr>
            <a:spLocks noGrp="1"/>
          </p:cNvSpPr>
          <p:nvPr>
            <p:ph idx="1"/>
          </p:nvPr>
        </p:nvSpPr>
        <p:spPr>
          <a:xfrm>
            <a:off x="251520" y="1628800"/>
            <a:ext cx="8712968" cy="4536504"/>
          </a:xfrm>
        </p:spPr>
        <p:txBody>
          <a:bodyPr>
            <a:normAutofit fontScale="92500" lnSpcReduction="10000"/>
          </a:bodyPr>
          <a:lstStyle/>
          <a:p>
            <a:r>
              <a:rPr lang="es-AR" dirty="0" smtClean="0">
                <a:effectLst/>
              </a:rPr>
              <a:t>    Este </a:t>
            </a:r>
            <a:r>
              <a:rPr lang="es-AR" dirty="0">
                <a:effectLst/>
              </a:rPr>
              <a:t>trabajo práctico pretende desarrollar,  un sistema de gestión basado en el  stock de mercadería de un local de ropa escolar. Estamos enfocados en resolver la falta de control de la misma,  teniendo en cuenta, tanto la mercadería existente, como la mercadería nueva que ingrese. La idea es impedir  que la empresa presente ruptura de stock y no pueda satisfacer la demanda de la gente que concurra al lugar, perdiendo ventas. </a:t>
            </a:r>
          </a:p>
          <a:p>
            <a:r>
              <a:rPr lang="es-AR" dirty="0" smtClean="0">
                <a:effectLst/>
              </a:rPr>
              <a:t>    Como </a:t>
            </a:r>
            <a:r>
              <a:rPr lang="es-AR" dirty="0">
                <a:effectLst/>
              </a:rPr>
              <a:t>solución del problema vamos  a desarrollar un sistema que nos permita descontar cada venta del stock existente, saber cuándo tenemos que hacer el pedido para mantener el mismo y hasta  que cantidad por cada artículo se necesita. </a:t>
            </a:r>
          </a:p>
          <a:p>
            <a:r>
              <a:rPr lang="es-AR" dirty="0" smtClean="0">
                <a:effectLst/>
              </a:rPr>
              <a:t>    El </a:t>
            </a:r>
            <a:r>
              <a:rPr lang="es-AR" dirty="0">
                <a:effectLst/>
              </a:rPr>
              <a:t>sistema garantizará una seguridad de servicio, para que el dueño del local pueda trabajar tranquilo sin necesidad de estar pendiente del stock y poder solventar las demandas que se le presenten.</a:t>
            </a:r>
          </a:p>
          <a:p>
            <a:r>
              <a:rPr lang="es-AR" dirty="0" smtClean="0">
                <a:effectLst/>
              </a:rPr>
              <a:t>    En </a:t>
            </a:r>
            <a:r>
              <a:rPr lang="es-AR" dirty="0">
                <a:effectLst/>
              </a:rPr>
              <a:t>él, se  va  a implementar el modelo de gestión de inventario Q con nivel de servicio, por lo tanto es necesario mantener el inventario de seguridad para ofrecer cierto nivel de protección contra las existencias agotadas.</a:t>
            </a:r>
          </a:p>
          <a:p>
            <a:endParaRPr lang="es-AR" dirty="0"/>
          </a:p>
        </p:txBody>
      </p:sp>
      <p:sp>
        <p:nvSpPr>
          <p:cNvPr id="4" name="3 Título"/>
          <p:cNvSpPr>
            <a:spLocks noGrp="1"/>
          </p:cNvSpPr>
          <p:nvPr>
            <p:ph type="title"/>
          </p:nvPr>
        </p:nvSpPr>
        <p:spPr>
          <a:xfrm>
            <a:off x="827584" y="188640"/>
            <a:ext cx="7543800" cy="914400"/>
          </a:xfrm>
        </p:spPr>
        <p:txBody>
          <a:bodyPr/>
          <a:lstStyle/>
          <a:p>
            <a:pPr algn="ctr"/>
            <a:r>
              <a:rPr lang="es-AR" dirty="0" smtClean="0"/>
              <a:t>Introducción</a:t>
            </a:r>
            <a:endParaRPr lang="es-AR" dirty="0"/>
          </a:p>
        </p:txBody>
      </p:sp>
    </p:spTree>
    <p:extLst>
      <p:ext uri="{BB962C8B-B14F-4D97-AF65-F5344CB8AC3E}">
        <p14:creationId xmlns:p14="http://schemas.microsoft.com/office/powerpoint/2010/main" val="113685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a:xfrm>
            <a:off x="107504" y="1700808"/>
            <a:ext cx="8928992" cy="4824536"/>
          </a:xfrm>
        </p:spPr>
        <p:txBody>
          <a:bodyPr>
            <a:normAutofit/>
          </a:bodyPr>
          <a:lstStyle/>
          <a:p>
            <a:r>
              <a:rPr lang="es-AR" dirty="0" smtClean="0">
                <a:effectLst/>
              </a:rPr>
              <a:t>   El</a:t>
            </a:r>
            <a:r>
              <a:rPr lang="es-AR" dirty="0">
                <a:effectLst/>
              </a:rPr>
              <a:t> </a:t>
            </a:r>
            <a:r>
              <a:rPr lang="es-AR" b="1" dirty="0">
                <a:effectLst/>
              </a:rPr>
              <a:t>control del inventario</a:t>
            </a:r>
            <a:r>
              <a:rPr lang="es-AR" dirty="0">
                <a:effectLst/>
              </a:rPr>
              <a:t> es un elemento muy importante para el desarrollo, tanto en grandes empresas como en pequeñas y medianas, además de un factor fundamental para el control de costes y rentabilidad. Una mala administración puede ser la culpable de generar clientes descontentos por el no cumplimiento de la demanda, además de ocasionar problemas financieros que pueden llevar a la compañía a la quiebra.</a:t>
            </a:r>
          </a:p>
          <a:p>
            <a:r>
              <a:rPr lang="es-AR" dirty="0" smtClean="0">
                <a:effectLst/>
              </a:rPr>
              <a:t>   El </a:t>
            </a:r>
            <a:r>
              <a:rPr lang="es-AR" dirty="0">
                <a:effectLst/>
              </a:rPr>
              <a:t>reto de administrar un inventario está en decidir cuánto se necesita para cumplir con los requerimientos del mercado. Lo que implica decidir qué  cantidad se necesita y cuándo realizar los pedidos.  Para ello, es necesario y recibir, almacenar y llevar el registro de dicho inventario.</a:t>
            </a:r>
          </a:p>
          <a:p>
            <a:endParaRPr lang="es-AR" dirty="0"/>
          </a:p>
        </p:txBody>
      </p:sp>
      <p:sp>
        <p:nvSpPr>
          <p:cNvPr id="3" name="2 Título"/>
          <p:cNvSpPr>
            <a:spLocks noGrp="1"/>
          </p:cNvSpPr>
          <p:nvPr>
            <p:ph type="title"/>
          </p:nvPr>
        </p:nvSpPr>
        <p:spPr>
          <a:xfrm>
            <a:off x="755576" y="620688"/>
            <a:ext cx="7543800" cy="914400"/>
          </a:xfrm>
        </p:spPr>
        <p:txBody>
          <a:bodyPr/>
          <a:lstStyle/>
          <a:p>
            <a:r>
              <a:rPr lang="es-AR" dirty="0" smtClean="0"/>
              <a:t>¿Por qué un control de inventario?</a:t>
            </a:r>
            <a:endParaRPr lang="es-AR"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2280" y="836712"/>
            <a:ext cx="1598279" cy="10885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395700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a:xfrm>
            <a:off x="755576" y="1916833"/>
            <a:ext cx="7920880" cy="4464496"/>
          </a:xfrm>
        </p:spPr>
        <p:txBody>
          <a:bodyPr/>
          <a:lstStyle/>
          <a:p>
            <a:r>
              <a:rPr lang="es-AR" dirty="0"/>
              <a:t>Un sistema de cantidad fija de pedido monitorea de manera perpetua el nivel del inventario y coloca un nuevo pedido cuando las existencias alcanzan cierto nivel R. </a:t>
            </a:r>
            <a:endParaRPr lang="es-AR" dirty="0" smtClean="0"/>
          </a:p>
          <a:p>
            <a:endParaRPr lang="es-AR" dirty="0"/>
          </a:p>
          <a:p>
            <a:pPr marL="18288" indent="0">
              <a:buNone/>
            </a:pPr>
            <a:endParaRPr lang="es-AR" dirty="0" smtClean="0"/>
          </a:p>
          <a:p>
            <a:r>
              <a:rPr lang="es-AR" dirty="0" smtClean="0"/>
              <a:t> </a:t>
            </a:r>
            <a:r>
              <a:rPr lang="es-AR" dirty="0"/>
              <a:t>El peligro de un agotamiento de las existencias en este modelo se presenta únicamente durante el plazo que transcurre entre el momento en que se coloca el pedido y el momento en que éste se recibe. </a:t>
            </a:r>
          </a:p>
        </p:txBody>
      </p:sp>
      <p:sp>
        <p:nvSpPr>
          <p:cNvPr id="3" name="2 Título"/>
          <p:cNvSpPr>
            <a:spLocks noGrp="1"/>
          </p:cNvSpPr>
          <p:nvPr>
            <p:ph type="title"/>
          </p:nvPr>
        </p:nvSpPr>
        <p:spPr>
          <a:xfrm>
            <a:off x="899592" y="476672"/>
            <a:ext cx="7543800" cy="914400"/>
          </a:xfrm>
        </p:spPr>
        <p:txBody>
          <a:bodyPr/>
          <a:lstStyle/>
          <a:p>
            <a:r>
              <a:rPr lang="es-AR" sz="3200" dirty="0"/>
              <a:t>Modelo de cantidad fija de pedido con </a:t>
            </a:r>
            <a:r>
              <a:rPr lang="es-AR" sz="3200" dirty="0" smtClean="0"/>
              <a:t>	un </a:t>
            </a:r>
            <a:r>
              <a:rPr lang="es-AR" sz="3200" dirty="0"/>
              <a:t>nivel de servicio especifico </a:t>
            </a:r>
          </a:p>
        </p:txBody>
      </p:sp>
    </p:spTree>
    <p:extLst>
      <p:ext uri="{BB962C8B-B14F-4D97-AF65-F5344CB8AC3E}">
        <p14:creationId xmlns:p14="http://schemas.microsoft.com/office/powerpoint/2010/main" val="18831802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Título"/>
          <p:cNvSpPr>
            <a:spLocks noGrp="1"/>
          </p:cNvSpPr>
          <p:nvPr>
            <p:ph type="title"/>
          </p:nvPr>
        </p:nvSpPr>
        <p:spPr>
          <a:xfrm>
            <a:off x="827584" y="692696"/>
            <a:ext cx="7543800" cy="914400"/>
          </a:xfrm>
        </p:spPr>
        <p:txBody>
          <a:bodyPr/>
          <a:lstStyle/>
          <a:p>
            <a:r>
              <a:rPr lang="es-AR" sz="3200" dirty="0"/>
              <a:t>Modelo de cantidad fija de pedido con 	un nivel de servicio especifico </a:t>
            </a:r>
          </a:p>
        </p:txBody>
      </p:sp>
      <p:pic>
        <p:nvPicPr>
          <p:cNvPr id="4" name="3 Marcador de contenido"/>
          <p:cNvPicPr>
            <a:picLocks noGrp="1"/>
          </p:cNvPicPr>
          <p:nvPr>
            <p:ph idx="1"/>
          </p:nvPr>
        </p:nvPicPr>
        <p:blipFill>
          <a:blip r:embed="rId2"/>
          <a:stretch>
            <a:fillRect/>
          </a:stretch>
        </p:blipFill>
        <p:spPr>
          <a:xfrm>
            <a:off x="1259632" y="2132856"/>
            <a:ext cx="6096000" cy="2978383"/>
          </a:xfrm>
          <a:prstGeom prst="rect">
            <a:avLst/>
          </a:prstGeom>
        </p:spPr>
      </p:pic>
    </p:spTree>
    <p:extLst>
      <p:ext uri="{BB962C8B-B14F-4D97-AF65-F5344CB8AC3E}">
        <p14:creationId xmlns:p14="http://schemas.microsoft.com/office/powerpoint/2010/main" val="322765253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a:xfrm>
            <a:off x="251520" y="1916832"/>
            <a:ext cx="8712968" cy="4017639"/>
          </a:xfrm>
        </p:spPr>
        <p:txBody>
          <a:bodyPr/>
          <a:lstStyle/>
          <a:p>
            <a:r>
              <a:rPr lang="es-AR" dirty="0">
                <a:effectLst/>
              </a:rPr>
              <a:t>En el local de ropa escolar “</a:t>
            </a:r>
            <a:r>
              <a:rPr lang="es-AR" dirty="0" err="1">
                <a:effectLst/>
              </a:rPr>
              <a:t>Shoy</a:t>
            </a:r>
            <a:r>
              <a:rPr lang="es-AR" dirty="0">
                <a:effectLst/>
              </a:rPr>
              <a:t>”, se presenta el problema de falta de stock. Sus motivos son: falta de organización,  comunicación poco fluida entre los dueños y un mal manejo de relación Ventas-Stock.</a:t>
            </a:r>
          </a:p>
          <a:p>
            <a:endParaRPr lang="es-AR" dirty="0"/>
          </a:p>
        </p:txBody>
      </p:sp>
      <p:sp>
        <p:nvSpPr>
          <p:cNvPr id="3" name="2 Título"/>
          <p:cNvSpPr>
            <a:spLocks noGrp="1"/>
          </p:cNvSpPr>
          <p:nvPr>
            <p:ph type="title"/>
          </p:nvPr>
        </p:nvSpPr>
        <p:spPr>
          <a:xfrm>
            <a:off x="852303" y="216089"/>
            <a:ext cx="7543800" cy="914400"/>
          </a:xfrm>
        </p:spPr>
        <p:txBody>
          <a:bodyPr/>
          <a:lstStyle/>
          <a:p>
            <a:pPr algn="ctr"/>
            <a:r>
              <a:rPr lang="es-AR" dirty="0" smtClean="0"/>
              <a:t>Caso Elegido</a:t>
            </a:r>
            <a:endParaRPr lang="es-AR" dirty="0"/>
          </a:p>
        </p:txBody>
      </p:sp>
    </p:spTree>
    <p:extLst>
      <p:ext uri="{BB962C8B-B14F-4D97-AF65-F5344CB8AC3E}">
        <p14:creationId xmlns:p14="http://schemas.microsoft.com/office/powerpoint/2010/main" val="32447875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 Imagen"/>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68760"/>
            <a:ext cx="9144000" cy="4275729"/>
          </a:xfrm>
          <a:prstGeom prst="rect">
            <a:avLst/>
          </a:prstGeom>
        </p:spPr>
      </p:pic>
    </p:spTree>
    <p:extLst>
      <p:ext uri="{BB962C8B-B14F-4D97-AF65-F5344CB8AC3E}">
        <p14:creationId xmlns:p14="http://schemas.microsoft.com/office/powerpoint/2010/main" val="41167646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mauro\Desktop\Operativa\Imagenes\Stock 0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96" y="1133161"/>
            <a:ext cx="9108504" cy="4236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46117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descr="C:\Users\mauro\Desktop\Operativa\Images\Stock 0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340768"/>
            <a:ext cx="8642350" cy="4019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178792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lemental">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Elemental">
      <a:maj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lemental">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glow" dir="tl">
              <a:rot lat="0" lon="0" rev="19800000"/>
            </a:lightRig>
          </a:scene3d>
          <a:sp3d prstMaterial="metal">
            <a:bevelT w="38100" h="3810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50800" h="50800"/>
          </a:sp3d>
        </a:effectStyle>
      </a:effectStyleLst>
      <a:bgFillStyleLst>
        <a:solidFill>
          <a:schemeClr val="phClr"/>
        </a:solidFill>
        <a:gradFill rotWithShape="1">
          <a:gsLst>
            <a:gs pos="0">
              <a:schemeClr val="phClr">
                <a:tint val="95000"/>
              </a:schemeClr>
            </a:gs>
            <a:gs pos="100000">
              <a:schemeClr val="phClr">
                <a:shade val="40000"/>
                <a:satMod val="180000"/>
              </a:schemeClr>
            </a:gs>
          </a:gsLst>
          <a:lin ang="5400000" scaled="0"/>
        </a:gradFill>
        <a:blipFill>
          <a:blip xmlns:r="http://schemas.openxmlformats.org/officeDocument/2006/relationships" r:embed="rId1">
            <a:duotone>
              <a:schemeClr val="phClr">
                <a:shade val="14000"/>
                <a:satMod val="280000"/>
              </a:schemeClr>
              <a:schemeClr val="phClr">
                <a:tint val="60000"/>
                <a:satMod val="120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Elemental</Template>
  <TotalTime>38</TotalTime>
  <Words>351</Words>
  <Application>Microsoft Office PowerPoint</Application>
  <PresentationFormat>Presentación en pantalla (4:3)</PresentationFormat>
  <Paragraphs>23</Paragraphs>
  <Slides>13</Slides>
  <Notes>0</Notes>
  <HiddenSlides>0</HiddenSlides>
  <MMClips>0</MMClips>
  <ScaleCrop>false</ScaleCrop>
  <HeadingPairs>
    <vt:vector size="4" baseType="variant">
      <vt:variant>
        <vt:lpstr>Tema</vt:lpstr>
      </vt:variant>
      <vt:variant>
        <vt:i4>1</vt:i4>
      </vt:variant>
      <vt:variant>
        <vt:lpstr>Títulos de diapositiva</vt:lpstr>
      </vt:variant>
      <vt:variant>
        <vt:i4>13</vt:i4>
      </vt:variant>
    </vt:vector>
  </HeadingPairs>
  <TitlesOfParts>
    <vt:vector size="14" baseType="lpstr">
      <vt:lpstr>Elemental</vt:lpstr>
      <vt:lpstr>Investigación Operativa II</vt:lpstr>
      <vt:lpstr>Introducción</vt:lpstr>
      <vt:lpstr>¿Por qué un control de inventario?</vt:lpstr>
      <vt:lpstr>Modelo de cantidad fija de pedido con  un nivel de servicio especifico </vt:lpstr>
      <vt:lpstr>Modelo de cantidad fija de pedido con  un nivel de servicio especifico </vt:lpstr>
      <vt:lpstr>Caso Elegido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mauro yini</dc:creator>
  <cp:lastModifiedBy>mauro yini</cp:lastModifiedBy>
  <cp:revision>4</cp:revision>
  <dcterms:created xsi:type="dcterms:W3CDTF">2018-11-11T23:51:15Z</dcterms:created>
  <dcterms:modified xsi:type="dcterms:W3CDTF">2018-11-12T00:29:54Z</dcterms:modified>
</cp:coreProperties>
</file>

<file path=docProps/thumbnail.jpeg>
</file>